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7" r:id="rId5"/>
    <p:sldId id="264" r:id="rId6"/>
    <p:sldId id="262" r:id="rId7"/>
    <p:sldId id="261" r:id="rId8"/>
    <p:sldId id="266" r:id="rId9"/>
    <p:sldId id="268" r:id="rId10"/>
    <p:sldId id="269" r:id="rId11"/>
    <p:sldId id="265" r:id="rId12"/>
    <p:sldId id="272" r:id="rId13"/>
    <p:sldId id="274" r:id="rId14"/>
    <p:sldId id="271" r:id="rId15"/>
    <p:sldId id="270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678" autoAdjust="0"/>
    <p:restoredTop sz="94660"/>
  </p:normalViewPr>
  <p:slideViewPr>
    <p:cSldViewPr snapToGrid="0">
      <p:cViewPr>
        <p:scale>
          <a:sx n="79" d="100"/>
          <a:sy n="79" d="100"/>
        </p:scale>
        <p:origin x="68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9466-00B0-4497-94C7-AA251B4B3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6A7C6C-D7A1-45A3-A143-A903B7416D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F09B8-40F8-4BED-8329-388BB1892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ED35B-DB66-4C6B-BDFE-0B97F0968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F72DB-EB1E-4773-80EE-31E4CE9EA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84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B1A1F-CBA2-4600-BBC0-E518EE031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8F3E74-4B5E-47B5-AC04-8E0C6D9A92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20D29-2D7C-4191-8D7E-2D3C8F7D9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252CA-5CD9-4875-9A22-82C6DC9AC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DA226C-D144-4517-9A44-599907BBB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088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DC1E65-97F1-4AE6-A699-87B7108757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187653-2195-4F87-8B5C-734254BF6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3F6A3-126B-4827-AE73-A8CCF36CC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7DF38-5102-47AB-A96D-4C982F674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2A4E9-A153-42C9-A4D4-214217096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891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0248E-EC12-4A7E-B461-6EA75FEDF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79FF8-BFE3-46C7-A94D-F9607A0A7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E71EF-ED18-4F7E-86A8-0FEADF9E2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6B434-7A74-4E7F-9DE9-5B553271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5DCA7-F7BC-4EEB-BA93-3111A696A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66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35E1-55E3-487B-ACCE-70F974C06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3787AE-0F33-45F6-8B65-B21C3D347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AE993-42A0-4BC8-99A7-9735E3E04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AF0EA-8439-42A6-A665-F0FB8741B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89E7F-4F50-44D9-BC5C-5AC7194D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9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E35CB-C0F1-413D-AF12-3049023F3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45A8F-2791-4E27-A561-9DFAE1186F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1FF656-44D6-40C9-994C-C7EA6278B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AF33A9-FF39-4C17-A8B0-2905DBB06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4BC6D-EBAC-43C5-BE6D-26CEF5430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173B5-4437-4D8D-A9FD-F54A15C81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26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239EC-F433-4F1B-A6DE-DCCE0F05D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83FCD-A361-4E1F-AE4C-00CF825D6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C052B9-C4E5-4D4B-8679-69F872452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6660B5-B8E8-4EA6-AD54-547EE6667B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75799C-D95C-4FEF-B4EB-FAA6360BF0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A71F59-2601-4D31-B58C-1DF8AB679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56AF2-C1F8-47CF-8245-7487493C4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CBD1C7-12A9-49AC-983D-23D076DF2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10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7F466-7219-40F9-87BA-14BBB79D8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B34C72-8A52-4A10-8388-73EEB17A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F729AD-F441-4D6F-9385-8225DCAE7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D7736-E4FB-4F63-8FAA-824D4A94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68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D3F9E3-A7C0-4C67-AF2D-0215348F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FDA16-D2B4-411B-ADE2-9B36A61BC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99FD5D-0982-4772-AA02-271124540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94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B6713-AC8F-4B6D-87D5-DD01912CA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4FC84-84CF-46FA-9508-1A7BF1345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21694-E359-4579-AB43-6FEC32464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8C0D79-3B87-40DF-A902-096FAB5A5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EC6E-A445-4EB7-87B7-05BEB2893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CECDFA-19C6-419A-9CDE-D0354DDF5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809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0F11-E885-417E-8B19-8D3A4F521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E506F5-226F-4C66-834E-AD05A3D53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DEF6F1-D8A1-4C29-A3B6-498B31C09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C003A-3E78-4C93-9491-57E53E28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E7556B-4B2B-48F6-945A-A83BA8531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DBE14-5BEB-49D9-B620-BB54CA675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70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E69F53-850F-4072-9B59-704114A7A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F2690-A950-4A5E-A1DE-616638B46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98EF7-AA7E-44A8-B472-4A72E126E5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10150-5335-40E5-98FB-369B6355B415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155C7-F16C-4F32-877A-3840DFC028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20D8F-5519-4374-B6B4-6B31A71B49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08E65-2DB3-4216-A33A-EF349AE10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57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000">
              <a:schemeClr val="accent1">
                <a:lumMod val="5000"/>
                <a:lumOff val="95000"/>
              </a:schemeClr>
            </a:gs>
            <a:gs pos="34000">
              <a:schemeClr val="accent1">
                <a:lumMod val="45000"/>
                <a:lumOff val="55000"/>
              </a:schemeClr>
            </a:gs>
            <a:gs pos="52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3C765-70FA-4079-9C23-FD27F926C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3532" y="447472"/>
            <a:ext cx="9144000" cy="990499"/>
          </a:xfrm>
        </p:spPr>
        <p:txBody>
          <a:bodyPr/>
          <a:lstStyle/>
          <a:p>
            <a:r>
              <a:rPr lang="en-US" dirty="0"/>
              <a:t>Texas Voting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5BC31-138F-4AF8-8FCD-665FEB42C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14" y="4338536"/>
            <a:ext cx="9555804" cy="457200"/>
          </a:xfrm>
        </p:spPr>
        <p:txBody>
          <a:bodyPr/>
          <a:lstStyle/>
          <a:p>
            <a:pPr algn="l"/>
            <a:r>
              <a:rPr lang="en-US" dirty="0"/>
              <a:t>Team Members: Sunny Bhatt, Kristal Conception, Zane Rios, Chloe Valverde</a:t>
            </a:r>
          </a:p>
        </p:txBody>
      </p:sp>
    </p:spTree>
    <p:extLst>
      <p:ext uri="{BB962C8B-B14F-4D97-AF65-F5344CB8AC3E}">
        <p14:creationId xmlns:p14="http://schemas.microsoft.com/office/powerpoint/2010/main" val="170869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3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BE81CD-8D87-4636-9AD4-7DF8366DD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66088"/>
            <a:ext cx="10905066" cy="392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918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000">
              <a:schemeClr val="accent1">
                <a:lumMod val="5000"/>
                <a:lumOff val="95000"/>
              </a:schemeClr>
            </a:gs>
            <a:gs pos="34000">
              <a:schemeClr val="accent1">
                <a:lumMod val="45000"/>
                <a:lumOff val="55000"/>
              </a:schemeClr>
            </a:gs>
            <a:gs pos="52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01A34E-FAA7-46E3-8499-E376AFE58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450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F32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21A8D9-CADC-48EB-AB4F-1A86A535D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61618"/>
            <a:ext cx="10905066" cy="433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007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4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F03FC4-0EB5-41BB-86D3-A78E62E98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88770"/>
            <a:ext cx="10905066" cy="368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47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000">
              <a:schemeClr val="accent1">
                <a:lumMod val="5000"/>
                <a:lumOff val="95000"/>
              </a:schemeClr>
            </a:gs>
            <a:gs pos="34000">
              <a:schemeClr val="accent1">
                <a:lumMod val="45000"/>
                <a:lumOff val="55000"/>
              </a:schemeClr>
            </a:gs>
            <a:gs pos="52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521547-ECAB-4549-A779-8F58FF2F3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376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000">
              <a:schemeClr val="accent1">
                <a:lumMod val="5000"/>
                <a:lumOff val="95000"/>
              </a:schemeClr>
            </a:gs>
            <a:gs pos="34000">
              <a:schemeClr val="accent1">
                <a:lumMod val="45000"/>
                <a:lumOff val="55000"/>
              </a:schemeClr>
            </a:gs>
            <a:gs pos="52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36632-93D1-4B6A-8C04-8F821A6476F9}"/>
              </a:ext>
            </a:extLst>
          </p:cNvPr>
          <p:cNvSpPr txBox="1"/>
          <p:nvPr/>
        </p:nvSpPr>
        <p:spPr>
          <a:xfrm>
            <a:off x="1702340" y="768485"/>
            <a:ext cx="79961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Arial Black" panose="020B0A040201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738368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000">
              <a:schemeClr val="accent1">
                <a:lumMod val="5000"/>
                <a:lumOff val="95000"/>
              </a:schemeClr>
            </a:gs>
            <a:gs pos="34000">
              <a:schemeClr val="accent1">
                <a:lumMod val="45000"/>
                <a:lumOff val="55000"/>
              </a:schemeClr>
            </a:gs>
            <a:gs pos="52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D36632-93D1-4B6A-8C04-8F821A6476F9}"/>
              </a:ext>
            </a:extLst>
          </p:cNvPr>
          <p:cNvSpPr txBox="1"/>
          <p:nvPr/>
        </p:nvSpPr>
        <p:spPr>
          <a:xfrm>
            <a:off x="1789889" y="1128409"/>
            <a:ext cx="79961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Arial Black" panose="020B0A04020102020204" pitchFamily="34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658076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000">
              <a:schemeClr val="accent1">
                <a:lumMod val="5000"/>
                <a:lumOff val="95000"/>
              </a:schemeClr>
            </a:gs>
            <a:gs pos="34000">
              <a:schemeClr val="accent1">
                <a:lumMod val="45000"/>
                <a:lumOff val="55000"/>
              </a:schemeClr>
            </a:gs>
            <a:gs pos="52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692AD89-F20F-48F9-AAD9-847AC3972684}"/>
              </a:ext>
            </a:extLst>
          </p:cNvPr>
          <p:cNvSpPr txBox="1"/>
          <p:nvPr/>
        </p:nvSpPr>
        <p:spPr>
          <a:xfrm>
            <a:off x="430448" y="566678"/>
            <a:ext cx="8713551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What/Why: Texas is an immense state full of varying demographics nurturing different ideologies.</a:t>
            </a: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 this vast amount of space, it is paramount to know where you can vote. </a:t>
            </a: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 is also good to know where your area stands politically, especially if you are deciding to move to an area with certain political inclinations.</a:t>
            </a:r>
          </a:p>
          <a:p>
            <a:endParaRPr lang="en-US" b="1" dirty="0"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69080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7312A7-DF80-46F3-AEB8-921232382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66198"/>
            <a:ext cx="10905066" cy="4525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90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2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3EC81E-CA35-417A-8200-7593DF277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88880"/>
            <a:ext cx="10905066" cy="428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745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39C9AF-0CF6-43C7-98A0-6A2A7BEB6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13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E32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576029-D2BE-491A-88AB-42C68BA09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31132"/>
            <a:ext cx="10905066" cy="459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010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3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C0C939-0CB9-4C71-BDE7-54C6B1053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88880"/>
            <a:ext cx="10905066" cy="428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81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446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7F3F10-DD1B-45F9-B8AC-F6783144A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45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3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DC3C04-5474-4689-B6DD-1C552DBF4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25304"/>
            <a:ext cx="10905066" cy="460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279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1219</TotalTime>
  <Words>80</Words>
  <Application>Microsoft Office PowerPoint</Application>
  <PresentationFormat>Widescreen</PresentationFormat>
  <Paragraphs>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-apple-system</vt:lpstr>
      <vt:lpstr>Arial</vt:lpstr>
      <vt:lpstr>Arial Black</vt:lpstr>
      <vt:lpstr>Calibri</vt:lpstr>
      <vt:lpstr>Calibri Light</vt:lpstr>
      <vt:lpstr>Office Theme</vt:lpstr>
      <vt:lpstr>Texas Voting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Texas Voting Database</dc:title>
  <dc:creator>Sunny Bhatt</dc:creator>
  <cp:lastModifiedBy>Sunny Bhatt</cp:lastModifiedBy>
  <cp:revision>1</cp:revision>
  <dcterms:created xsi:type="dcterms:W3CDTF">2022-10-18T18:12:41Z</dcterms:created>
  <dcterms:modified xsi:type="dcterms:W3CDTF">2022-10-19T14:32:02Z</dcterms:modified>
</cp:coreProperties>
</file>

<file path=docProps/thumbnail.jpeg>
</file>